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D989-C0D8-DF58-1CDB-FC310A0051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D9327-B0A8-76B5-3288-6770ECF7CF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4DBB5-668B-0EB2-4CA2-3553FF90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3BFDF-DA44-EFA3-DA7C-1FD3E9D9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009E6-9C91-F348-1186-13C138A8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0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42B9-1225-2C62-5BF8-69A3B34E6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440" y="136525"/>
            <a:ext cx="7294880" cy="7597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E8D16-B984-A094-1920-E0C2A8893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40" y="1134744"/>
            <a:ext cx="11831320" cy="4961255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1DC1-B2A7-ED8B-586E-7F8D7A30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C7EC-B0C0-7393-A6EC-379F0425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AF278-37F2-A735-FFD2-A3D94AA0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8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43F9-1CA1-6ADC-28FA-7E81A532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99D1D-440B-7A06-8B82-6CB6FE2B4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22602-2E0F-7713-F0B8-C90E98FD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939FC-B523-D51A-96C7-E94B6263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AC19A-DD0A-795C-0995-5CB558C2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6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5ADB3-E568-36F2-1409-16D4537B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1A665-90BE-0DE8-56A0-B1F8686D9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B41DA-E888-3DA3-80FD-4C45FDBFF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B37F1-C850-71E5-C625-461D58AD3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CA426-6070-6BE1-583B-C30E6A5A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9CFE6-0CAF-FC13-C6CC-AA303A0E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7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91CE-D494-62B0-5FDD-D592DA74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2E833-C0FF-8FEF-21C3-7E230F9A9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A10E4-8913-544E-A53E-98644356D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B2494-AA2B-FB88-6B04-E30A2627D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73FC9-5F34-E8B7-0393-93C706547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A5A53-5744-7E13-9938-D57AE8B1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05D06-916C-7D88-36B7-1D6AFDBD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E8456-1C1C-5C93-B46A-3BF4B7F8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3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2AFB-317A-616E-37D7-4E14D8DF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C5C3E-C94F-2898-530B-70AE790D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D866A-531F-6B63-1384-FCE3091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2EB47-A4AB-3070-B641-6CA1772B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1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DCA34-03D6-1E7E-D94F-67628582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BEDCB5-BC0E-D3CC-C2AE-CB9DD88D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E797A-6019-50E7-BAB5-35E875F4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close-up of a thank you card&#10;&#10;AI-generated content may be incorrect.">
            <a:extLst>
              <a:ext uri="{FF2B5EF4-FFF2-40B4-BE49-F238E27FC236}">
                <a16:creationId xmlns:a16="http://schemas.microsoft.com/office/drawing/2014/main" id="{5606C447-E068-0188-2122-1CAE1AF8B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A87E-6256-6F36-43AE-2CF37DB4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D7A5-FBFC-1F0D-F15C-378D0A92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402B6-ED99-B4C0-C1CE-E61B91720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3DC-56C9-DBE5-ED48-F29CDAC0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0933F-9A33-A4F0-7800-A56E17B1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DAF7E-6F68-A4D0-47CF-031BCD39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7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0092-6E98-147A-6D52-8A4ADB88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B134B-9AD5-9577-4F75-16AD67516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2BDA7-93C6-0C22-71B6-672D0D81D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4076C-598D-815F-02A9-77C1D624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3B208-EEC5-EAF2-A07D-6DA5D3ED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4EC82-7E44-D264-F556-B2EB47BD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5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626AB-B981-71D6-5514-5C3F5E76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55F2B-A334-5802-BA52-16E545DBB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7FC9E-8207-6770-A49C-686222C1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827D-AAEE-5FEC-8FC8-906CC8ED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9E929-C016-8F44-5593-E6114D43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D13C4-B138-49D6-765D-90F35BE9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FC45E-2F74-21C4-CAEC-E442BEB34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62C48-CC41-556E-038F-90F65CE50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23D6C"/>
                </a:solidFill>
              </a:defRPr>
            </a:lvl1pPr>
          </a:lstStyle>
          <a:p>
            <a:fld id="{C4243A35-C3CA-CC4B-A684-D5650EBECED3}" type="datetimeFigureOut">
              <a:rPr lang="en-US" smtClean="0"/>
              <a:pPr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816D2-9F66-18A5-153D-BFB4983EF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23D6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F33F2-967C-8BC9-0510-D3838EF7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23D6C"/>
                </a:solidFill>
              </a:defRPr>
            </a:lvl1pPr>
          </a:lstStyle>
          <a:p>
            <a:fld id="{62C66D15-2D56-0241-847A-DE94540A196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blue background with a building and a statue&#10;&#10;AI-generated content may be incorrect.">
            <a:extLst>
              <a:ext uri="{FF2B5EF4-FFF2-40B4-BE49-F238E27FC236}">
                <a16:creationId xmlns:a16="http://schemas.microsoft.com/office/drawing/2014/main" id="{30A215FC-B625-7B51-FA7D-9E26AC013CB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5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23D6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23D6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023D6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23D6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804F-53B5-8987-AD5E-FCD03074AB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084F8-8869-44EA-E6C8-89B80AEF95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02495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C6006-7905-429C-BDF2-4E2583EE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5C6A9-95F1-C81A-5953-64658731E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92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75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Macintosh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Presentation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2</cp:revision>
  <dcterms:created xsi:type="dcterms:W3CDTF">2025-02-24T14:44:41Z</dcterms:created>
  <dcterms:modified xsi:type="dcterms:W3CDTF">2025-02-24T15:00:48Z</dcterms:modified>
</cp:coreProperties>
</file>