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3D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5"/>
    <p:restoredTop sz="94658"/>
  </p:normalViewPr>
  <p:slideViewPr>
    <p:cSldViewPr snapToGrid="0">
      <p:cViewPr>
        <p:scale>
          <a:sx n="105" d="100"/>
          <a:sy n="105" d="100"/>
        </p:scale>
        <p:origin x="1024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4D989-C0D8-DF58-1CDB-FC310A0051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7200"/>
            </a:lvl1pPr>
          </a:lstStyle>
          <a:p>
            <a:r>
              <a:rPr lang="en-GB" dirty="0"/>
              <a:t>Presentation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2D9327-B0A8-76B5-3288-6770ECF7CF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t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Presenter Name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44DBB5-668B-0EB2-4CA2-3553FF90A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43A35-C3CA-CC4B-A684-D5650EBECED3}" type="datetimeFigureOut">
              <a:rPr lang="en-US" smtClean="0"/>
              <a:t>3/6/25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A3BFDF-DA44-EFA3-DA7C-1FD3E9D94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009E6-9C91-F348-1186-13C138A84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66D15-2D56-0241-847A-DE94540A1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302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142B9-1225-2C62-5BF8-69A3B34E6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9440" y="136525"/>
            <a:ext cx="7294880" cy="75977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E8D16-B984-A094-1920-E0C2A8893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440" y="1134744"/>
            <a:ext cx="11831320" cy="4961255"/>
          </a:xfrm>
        </p:spPr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031DC1-B2A7-ED8B-586E-7F8D7A30C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43A35-C3CA-CC4B-A684-D5650EBECED3}" type="datetimeFigureOut">
              <a:rPr lang="en-US" smtClean="0"/>
              <a:t>3/6/25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FC7EC-B0C0-7393-A6EC-379F04251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CAF278-37F2-A735-FFD2-A3D94AA06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66D15-2D56-0241-847A-DE94540A1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168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543F9-1CA1-6ADC-28FA-7E81A5329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099D1D-440B-7A06-8B82-6CB6FE2B4B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C22602-2E0F-7713-F0B8-C90E98FD2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43A35-C3CA-CC4B-A684-D5650EBECED3}" type="datetimeFigureOut">
              <a:rPr lang="en-US" smtClean="0"/>
              <a:t>3/6/25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939FC-B523-D51A-96C7-E94B62639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EAC19A-DD0A-795C-0995-5CB558C24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66D15-2D56-0241-847A-DE94540A1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167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5ADB3-E568-36F2-1409-16D4537B5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51A665-90BE-0DE8-56A0-B1F8686D96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EB41DA-E888-3DA3-80FD-4C45FDBFF5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2B37F1-C850-71E5-C625-461D58AD3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43A35-C3CA-CC4B-A684-D5650EBECED3}" type="datetimeFigureOut">
              <a:rPr lang="en-US" smtClean="0"/>
              <a:t>3/6/25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1CA426-6070-6BE1-583B-C30E6A5A1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29CFE6-0CAF-FC13-C6CC-AA303A0E1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66D15-2D56-0241-847A-DE94540A1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378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D91CE-D494-62B0-5FDD-D592DA745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D2E833-C0FF-8FEF-21C3-7E230F9A99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9A10E4-8913-544E-A53E-98644356D9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9B2494-AA2B-FB88-6B04-E30A2627DC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873FC9-5F34-E8B7-0393-93C7065473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CA5A53-5744-7E13-9938-D57AE8B1E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43A35-C3CA-CC4B-A684-D5650EBECED3}" type="datetimeFigureOut">
              <a:rPr lang="en-US" smtClean="0"/>
              <a:t>3/6/25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905D06-916C-7D88-36B7-1D6AFDBD4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0E8456-1C1C-5C93-B46A-3BF4B7F85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66D15-2D56-0241-847A-DE94540A1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439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B2AFB-317A-616E-37D7-4E14D8DF3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AC5C3E-C94F-2898-530B-70AE790D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43A35-C3CA-CC4B-A684-D5650EBECED3}" type="datetimeFigureOut">
              <a:rPr lang="en-US" smtClean="0"/>
              <a:t>3/6/25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2D866A-531F-6B63-1384-FCE3091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2EB47-A4AB-3070-B641-6CA1772B5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66D15-2D56-0241-847A-DE94540A1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514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5DCA34-03D6-1E7E-D94F-676285827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43A35-C3CA-CC4B-A684-D5650EBECED3}" type="datetimeFigureOut">
              <a:rPr lang="en-US" smtClean="0"/>
              <a:t>3/6/25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BEDCB5-BC0E-D3CC-C2AE-CB9DD88D2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DE797A-6019-50E7-BAB5-35E875F42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66D15-2D56-0241-847A-DE94540A196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-up of a thank you card&#10;&#10;AI-generated content may be incorrect.">
            <a:extLst>
              <a:ext uri="{FF2B5EF4-FFF2-40B4-BE49-F238E27FC236}">
                <a16:creationId xmlns:a16="http://schemas.microsoft.com/office/drawing/2014/main" id="{39585D4C-3CF3-6668-5CF4-F4DBBA4FAA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76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DA87E-6256-6F36-43AE-2CF37DB40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AD7A5-FBFC-1F0D-F15C-378D0A92B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402B6-ED99-B4C0-C1CE-E61B91720D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2343DC-56C9-DBE5-ED48-F29CDAC0B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43A35-C3CA-CC4B-A684-D5650EBECED3}" type="datetimeFigureOut">
              <a:rPr lang="en-US" smtClean="0"/>
              <a:t>3/6/25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0933F-9A33-A4F0-7800-A56E17B1E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8DAF7E-6F68-A4D0-47CF-031BCD39E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66D15-2D56-0241-847A-DE94540A1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373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40092-6E98-147A-6D52-8A4ADB881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CB134B-9AD5-9577-4F75-16AD675164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B2BDA7-93C6-0C22-71B6-672D0D81D3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4076C-598D-815F-02A9-77C1D624D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43A35-C3CA-CC4B-A684-D5650EBECED3}" type="datetimeFigureOut">
              <a:rPr lang="en-US" smtClean="0"/>
              <a:t>3/6/25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E3B208-EEC5-EAF2-A07D-6DA5D3ED5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F4EC82-7E44-D264-F556-B2EB47BD3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66D15-2D56-0241-847A-DE94540A1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35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626AB-B981-71D6-5514-5C3F5E764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455F2B-A334-5802-BA52-16E545DBBA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A7FC9E-8207-6770-A49C-686222C13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43A35-C3CA-CC4B-A684-D5650EBECED3}" type="datetimeFigureOut">
              <a:rPr lang="en-US" smtClean="0"/>
              <a:t>3/6/25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E827D-AAEE-5FEC-8FC8-906CC8ED6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79E929-C016-8F44-5593-E6114D430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66D15-2D56-0241-847A-DE94540A1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718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white building with a statue on it&#10;&#10;AI-generated content may be incorrect.">
            <a:extLst>
              <a:ext uri="{FF2B5EF4-FFF2-40B4-BE49-F238E27FC236}">
                <a16:creationId xmlns:a16="http://schemas.microsoft.com/office/drawing/2014/main" id="{D26627FA-B918-EC83-B6C5-06CAC0CF2EC2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9D13C4-B138-49D6-765D-90F35BE9B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8FC45E-2F74-21C4-CAEC-E442BEB34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862C48-CC41-556E-038F-90F65CE50F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rgbClr val="023D6C"/>
                </a:solidFill>
              </a:defRPr>
            </a:lvl1pPr>
          </a:lstStyle>
          <a:p>
            <a:fld id="{C4243A35-C3CA-CC4B-A684-D5650EBECED3}" type="datetimeFigureOut">
              <a:rPr lang="en-US" smtClean="0"/>
              <a:pPr/>
              <a:t>3/6/25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816D2-9F66-18A5-153D-BFB4983EFD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023D6C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BF33F2-967C-8BC9-0510-D3838EF724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rgbClr val="023D6C"/>
                </a:solidFill>
              </a:defRPr>
            </a:lvl1pPr>
          </a:lstStyle>
          <a:p>
            <a:fld id="{62C66D15-2D56-0241-847A-DE94540A19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353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23D6C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rgbClr val="023D6C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rgbClr val="023D6C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rgbClr val="023D6C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rgbClr val="023D6C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rgbClr val="023D6C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82064-A260-DBC5-CBDD-73D161BB9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CA6100F-1FDE-2688-0AAA-8E0103BD11CD}"/>
              </a:ext>
            </a:extLst>
          </p:cNvPr>
          <p:cNvSpPr txBox="1">
            <a:spLocks/>
          </p:cNvSpPr>
          <p:nvPr/>
        </p:nvSpPr>
        <p:spPr>
          <a:xfrm>
            <a:off x="2979873" y="227541"/>
            <a:ext cx="7501468" cy="5963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j-ea"/>
                <a:cs typeface="+mj-cs"/>
              </a:defRPr>
            </a:lvl1pPr>
          </a:lstStyle>
          <a:p>
            <a:r>
              <a:rPr lang="en-GB" sz="2000" cap="none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E-POSTER TITLE</a:t>
            </a:r>
            <a:br>
              <a:rPr lang="en-GB" sz="2000" cap="none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000" cap="none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Presenter Name, Co Authors, Institute Name, City, State, Country </a:t>
            </a:r>
            <a:endParaRPr lang="en-US" sz="2000" cap="none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DD3EB17E-C913-4188-CB3A-C37B438549DB}"/>
              </a:ext>
            </a:extLst>
          </p:cNvPr>
          <p:cNvSpPr txBox="1">
            <a:spLocks/>
          </p:cNvSpPr>
          <p:nvPr/>
        </p:nvSpPr>
        <p:spPr>
          <a:xfrm>
            <a:off x="6095999" y="891646"/>
            <a:ext cx="5655733" cy="52466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n w="12700">
                  <a:noFill/>
                </a:ln>
                <a:solidFill>
                  <a:srgbClr val="023D6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Two Figures / One Table &amp; One Figure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B6DACD20-C43E-8D32-EC0E-3FE267062454}"/>
              </a:ext>
            </a:extLst>
          </p:cNvPr>
          <p:cNvSpPr txBox="1">
            <a:spLocks/>
          </p:cNvSpPr>
          <p:nvPr/>
        </p:nvSpPr>
        <p:spPr>
          <a:xfrm>
            <a:off x="440268" y="891645"/>
            <a:ext cx="5452532" cy="10514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ln w="0"/>
                <a:solidFill>
                  <a:srgbClr val="023D6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Introduction : 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DAB7CB7-9121-A1B6-7FFC-F22F6081D767}"/>
              </a:ext>
            </a:extLst>
          </p:cNvPr>
          <p:cNvSpPr txBox="1">
            <a:spLocks/>
          </p:cNvSpPr>
          <p:nvPr/>
        </p:nvSpPr>
        <p:spPr>
          <a:xfrm>
            <a:off x="440268" y="2141007"/>
            <a:ext cx="5452532" cy="14403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ln w="0"/>
                <a:solidFill>
                  <a:srgbClr val="023D6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Methods : 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7C8ED9A6-7166-A207-EA6B-E5BC236476BC}"/>
              </a:ext>
            </a:extLst>
          </p:cNvPr>
          <p:cNvSpPr txBox="1">
            <a:spLocks/>
          </p:cNvSpPr>
          <p:nvPr/>
        </p:nvSpPr>
        <p:spPr>
          <a:xfrm>
            <a:off x="440268" y="3707869"/>
            <a:ext cx="5452532" cy="14403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ln w="0"/>
                <a:solidFill>
                  <a:srgbClr val="023D6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Results : 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87508B13-9C59-733C-059A-2C825E91FD97}"/>
              </a:ext>
            </a:extLst>
          </p:cNvPr>
          <p:cNvSpPr txBox="1">
            <a:spLocks/>
          </p:cNvSpPr>
          <p:nvPr/>
        </p:nvSpPr>
        <p:spPr>
          <a:xfrm>
            <a:off x="440268" y="5246159"/>
            <a:ext cx="5452532" cy="89217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ln w="0"/>
                <a:solidFill>
                  <a:srgbClr val="023D6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Discussion : ______________________________________________________________________________________________________________________________________________________________________________________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85D7CDED-785A-A718-E469-D44A33909D06}"/>
              </a:ext>
            </a:extLst>
          </p:cNvPr>
          <p:cNvSpPr txBox="1">
            <a:spLocks/>
          </p:cNvSpPr>
          <p:nvPr/>
        </p:nvSpPr>
        <p:spPr>
          <a:xfrm>
            <a:off x="558800" y="6273800"/>
            <a:ext cx="7404100" cy="444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rgbClr val="9B9B00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kern="120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1" kern="120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1" kern="120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*No Animations &amp; Word Limit is 50</a:t>
            </a:r>
            <a:endParaRPr lang="en-US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4FEBAB-2743-31B2-87BE-A970DDB03499}"/>
              </a:ext>
            </a:extLst>
          </p:cNvPr>
          <p:cNvSpPr txBox="1"/>
          <p:nvPr/>
        </p:nvSpPr>
        <p:spPr>
          <a:xfrm>
            <a:off x="9251576" y="340210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213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45</Words>
  <Application>Microsoft Macintosh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Akshay Mane</dc:creator>
  <cp:lastModifiedBy>Akshay Mane</cp:lastModifiedBy>
  <cp:revision>4</cp:revision>
  <dcterms:created xsi:type="dcterms:W3CDTF">2025-02-24T14:44:41Z</dcterms:created>
  <dcterms:modified xsi:type="dcterms:W3CDTF">2025-03-06T18:07:00Z</dcterms:modified>
</cp:coreProperties>
</file>